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7" r:id="rId12"/>
    <p:sldId id="264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61950" y="73660"/>
            <a:ext cx="4618355" cy="665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一、安装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VS2022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/>
          <p:cNvPicPr/>
          <p:nvPr/>
        </p:nvPicPr>
        <p:blipFill>
          <a:blip r:embed="rId1"/>
          <a:stretch>
            <a:fillRect/>
          </a:stretch>
        </p:blipFill>
        <p:spPr>
          <a:xfrm>
            <a:off x="305435" y="911225"/>
            <a:ext cx="8559800" cy="57658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061450" y="30130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百度搜索</a:t>
            </a:r>
            <a:endParaRPr lang="zh-CN" altLang="en-US"/>
          </a:p>
          <a:p>
            <a:r>
              <a:rPr lang="zh-CN" altLang="en-US"/>
              <a:t>微软官网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11188" y="1733550"/>
            <a:ext cx="4619625" cy="339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8610" y="2018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点击第二行的安装，即可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rcRect l="21011" t="19261" r="21094" b="19820"/>
          <a:stretch>
            <a:fillRect/>
          </a:stretch>
        </p:blipFill>
        <p:spPr>
          <a:xfrm>
            <a:off x="361950" y="1057910"/>
            <a:ext cx="8760460" cy="5553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40570" y="1177925"/>
            <a:ext cx="23749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</a:t>
            </a:r>
            <a:r>
              <a:rPr lang="en-US" altLang="zh-CN"/>
              <a:t>VS2022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打开本地文件夹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顺带一提：</a:t>
            </a:r>
            <a:endParaRPr lang="zh-CN" altLang="en-US"/>
          </a:p>
          <a:p>
            <a:r>
              <a:rPr lang="en-US" altLang="zh-CN"/>
              <a:t>VS2022</a:t>
            </a:r>
            <a:r>
              <a:rPr lang="zh-CN" altLang="en-US"/>
              <a:t>专业版激活码：</a:t>
            </a:r>
            <a:endParaRPr lang="zh-CN" altLang="en-US"/>
          </a:p>
          <a:p>
            <a:r>
              <a:rPr lang="en-US" altLang="zh-CN"/>
              <a:t>VHF9H-NXBBB-638P6-6JHCY-88JWH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67970" y="941705"/>
            <a:ext cx="9142095" cy="5713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三、打开项目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5480" y="1838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双击后缀名为</a:t>
            </a:r>
            <a:r>
              <a:rPr lang="en-US" altLang="zh-CN"/>
              <a:t>.sln</a:t>
            </a:r>
            <a:r>
              <a:rPr lang="zh-CN" altLang="en-US"/>
              <a:t>的文件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82600" y="1689100"/>
            <a:ext cx="7289800" cy="4555490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3312160" y="1822450"/>
            <a:ext cx="756920" cy="15748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三、打开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32165" y="1928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点击即可运行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四、个别说明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 descr="屏幕截图 2025-05-02 123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4945" y="0"/>
            <a:ext cx="6204585" cy="6858000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7562215" y="3676650"/>
            <a:ext cx="474345" cy="503555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8599805" y="3676650"/>
            <a:ext cx="474345" cy="503555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8111490" y="2925445"/>
            <a:ext cx="474345" cy="503555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4730" y="1706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胜利区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/>
        </p:nvSpPr>
        <p:spPr>
          <a:xfrm>
            <a:off x="-361950" y="73660"/>
            <a:ext cx="4618355" cy="665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一、安装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VS2022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5110" y="1028065"/>
            <a:ext cx="8583295" cy="5608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7340" y="2380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进入微软官网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5585" y="861060"/>
            <a:ext cx="9355455" cy="5758815"/>
          </a:xfrm>
          <a:prstGeom prst="rect">
            <a:avLst/>
          </a:prstGeom>
        </p:spPr>
      </p:pic>
      <p:sp>
        <p:nvSpPr>
          <p:cNvPr id="8" name="图文框 7"/>
          <p:cNvSpPr/>
          <p:nvPr/>
        </p:nvSpPr>
        <p:spPr>
          <a:xfrm>
            <a:off x="6301740" y="3220085"/>
            <a:ext cx="746125" cy="3067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80905" y="1645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22885" y="891540"/>
            <a:ext cx="8647430" cy="5749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17710" y="1499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下载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78765" y="1205230"/>
            <a:ext cx="9525000" cy="5429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77805" y="2413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记得勾选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VS2022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6380" y="810895"/>
            <a:ext cx="9938385" cy="5697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81285" y="1729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根据需求选择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54305" y="851535"/>
            <a:ext cx="8902700" cy="5849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56775" y="1527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百度搜索</a:t>
            </a:r>
            <a:r>
              <a:rPr lang="en-US" altLang="zh-CN"/>
              <a:t>Easyx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88290" y="884555"/>
            <a:ext cx="9210040" cy="5800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60890" y="1557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下载</a:t>
            </a:r>
            <a:r>
              <a:rPr lang="en-US" altLang="zh-CN"/>
              <a:t>EasyX”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1119505"/>
            <a:ext cx="10229850" cy="628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989330" y="495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二、安装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EasyX</a:t>
            </a:r>
            <a:endParaRPr lang="en-US" altLang="zh-CN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150" y="2567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找到下载过的文件，双击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WPS 演示</Application>
  <PresentationFormat>宽屏</PresentationFormat>
  <Paragraphs>69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WPS_1741131864</cp:lastModifiedBy>
  <cp:revision>156</cp:revision>
  <dcterms:created xsi:type="dcterms:W3CDTF">2019-06-19T02:08:00Z</dcterms:created>
  <dcterms:modified xsi:type="dcterms:W3CDTF">2025-05-02T04:41:36Z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C95F8376ED4E488CAB430C51E0C7103E_11</vt:lpwstr>
  </property>
</Properties>
</file>